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65" r:id="rId4"/>
    <p:sldId id="291" r:id="rId5"/>
    <p:sldId id="278" r:id="rId6"/>
    <p:sldId id="279" r:id="rId7"/>
    <p:sldId id="285" r:id="rId8"/>
    <p:sldId id="262" r:id="rId9"/>
    <p:sldId id="286" r:id="rId10"/>
    <p:sldId id="292" r:id="rId11"/>
    <p:sldId id="264" r:id="rId12"/>
    <p:sldId id="283" r:id="rId13"/>
    <p:sldId id="268" r:id="rId14"/>
    <p:sldId id="269" r:id="rId15"/>
    <p:sldId id="287" r:id="rId16"/>
    <p:sldId id="272" r:id="rId17"/>
    <p:sldId id="288" r:id="rId18"/>
    <p:sldId id="273" r:id="rId19"/>
    <p:sldId id="289" r:id="rId20"/>
    <p:sldId id="294" r:id="rId21"/>
    <p:sldId id="295" r:id="rId22"/>
    <p:sldId id="296" r:id="rId23"/>
    <p:sldId id="297" r:id="rId24"/>
    <p:sldId id="299" r:id="rId25"/>
    <p:sldId id="298" r:id="rId26"/>
    <p:sldId id="300" r:id="rId27"/>
    <p:sldId id="293" r:id="rId28"/>
    <p:sldId id="302" r:id="rId29"/>
    <p:sldId id="304" r:id="rId30"/>
    <p:sldId id="303" r:id="rId31"/>
    <p:sldId id="305" r:id="rId32"/>
    <p:sldId id="306" r:id="rId33"/>
    <p:sldId id="284" r:id="rId34"/>
    <p:sldId id="290" r:id="rId35"/>
    <p:sldId id="25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66143186934625"/>
          <c:y val="4.1757291497130422E-2"/>
          <c:w val="0.82452122951058937"/>
          <c:h val="0.7697408691544587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Tools and Platforms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8D6-4684-A002-520BA6124CA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C8D6-4684-A002-520BA6124CAA}"/>
              </c:ext>
            </c:extLst>
          </c:dPt>
          <c:cat>
            <c:strRef>
              <c:f>Sheet1!$A$2:$A$5</c:f>
              <c:strCache>
                <c:ptCount val="3"/>
                <c:pt idx="0">
                  <c:v>PHP &amp; MySQL</c:v>
                </c:pt>
                <c:pt idx="1">
                  <c:v>HTML &amp; CSS</c:v>
                </c:pt>
                <c:pt idx="2">
                  <c:v>JavaScript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6-4684-A002-520BA6124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8386048"/>
        <c:axId val="138391936"/>
      </c:barChart>
      <c:catAx>
        <c:axId val="13838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91936"/>
        <c:crosses val="autoZero"/>
        <c:auto val="1"/>
        <c:lblAlgn val="ctr"/>
        <c:lblOffset val="100"/>
        <c:noMultiLvlLbl val="0"/>
      </c:catAx>
      <c:valAx>
        <c:axId val="13839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8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60910-8156-4A95-91B4-CE55B4D6E08F}" type="doc">
      <dgm:prSet loTypeId="urn:microsoft.com/office/officeart/2005/8/layout/radial3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74BDAC-3AC9-40EB-951C-8E2121A4EA73}">
      <dgm:prSet phldrT="[Text]"/>
      <dgm:spPr/>
      <dgm:t>
        <a:bodyPr/>
        <a:lstStyle/>
        <a:p>
          <a:r>
            <a:rPr lang="en-US" dirty="0"/>
            <a:t>PMS</a:t>
          </a:r>
        </a:p>
      </dgm:t>
    </dgm:pt>
    <dgm:pt modelId="{8B97D884-2AA8-4B2F-8767-6C5C9B590004}" type="parTrans" cxnId="{D0CAA57B-5259-49AF-A942-62512D778626}">
      <dgm:prSet/>
      <dgm:spPr/>
      <dgm:t>
        <a:bodyPr/>
        <a:lstStyle/>
        <a:p>
          <a:endParaRPr lang="en-US"/>
        </a:p>
      </dgm:t>
    </dgm:pt>
    <dgm:pt modelId="{52C73636-6824-477D-9CC9-7C4C87B9CF4E}" type="sibTrans" cxnId="{D0CAA57B-5259-49AF-A942-62512D778626}">
      <dgm:prSet/>
      <dgm:spPr/>
      <dgm:t>
        <a:bodyPr/>
        <a:lstStyle/>
        <a:p>
          <a:endParaRPr lang="en-US"/>
        </a:p>
      </dgm:t>
    </dgm:pt>
    <dgm:pt modelId="{5BF5F98D-12CF-4CAE-B33E-7296426A630B}">
      <dgm:prSet phldrT="[Text]"/>
      <dgm:spPr/>
      <dgm:t>
        <a:bodyPr/>
        <a:lstStyle/>
        <a:p>
          <a:r>
            <a:rPr lang="en-US" dirty="0"/>
            <a:t>Create</a:t>
          </a:r>
        </a:p>
      </dgm:t>
    </dgm:pt>
    <dgm:pt modelId="{6383297C-937A-42AC-A788-27DAE53B82A2}" type="parTrans" cxnId="{8B764D9B-480C-4AFD-90E6-4707940D0ADF}">
      <dgm:prSet/>
      <dgm:spPr/>
      <dgm:t>
        <a:bodyPr/>
        <a:lstStyle/>
        <a:p>
          <a:endParaRPr lang="en-US"/>
        </a:p>
      </dgm:t>
    </dgm:pt>
    <dgm:pt modelId="{C2976D5D-95A5-4AF8-93FD-6370F9F92569}" type="sibTrans" cxnId="{8B764D9B-480C-4AFD-90E6-4707940D0ADF}">
      <dgm:prSet/>
      <dgm:spPr/>
      <dgm:t>
        <a:bodyPr/>
        <a:lstStyle/>
        <a:p>
          <a:endParaRPr lang="en-US"/>
        </a:p>
      </dgm:t>
    </dgm:pt>
    <dgm:pt modelId="{BAC5C74C-0209-420A-BF2A-9F754AF4D663}">
      <dgm:prSet phldrT="[Text]"/>
      <dgm:spPr/>
      <dgm:t>
        <a:bodyPr/>
        <a:lstStyle/>
        <a:p>
          <a:r>
            <a:rPr lang="en-US" dirty="0"/>
            <a:t>Read</a:t>
          </a:r>
        </a:p>
      </dgm:t>
    </dgm:pt>
    <dgm:pt modelId="{2A4C4AC7-8745-4A58-BF71-9D8EC5FD9EBA}" type="parTrans" cxnId="{1268AE61-F117-4DB3-80CB-4B40C27E926D}">
      <dgm:prSet/>
      <dgm:spPr/>
      <dgm:t>
        <a:bodyPr/>
        <a:lstStyle/>
        <a:p>
          <a:endParaRPr lang="en-US"/>
        </a:p>
      </dgm:t>
    </dgm:pt>
    <dgm:pt modelId="{879DEA44-0BF3-4170-8F4B-56782061C928}" type="sibTrans" cxnId="{1268AE61-F117-4DB3-80CB-4B40C27E926D}">
      <dgm:prSet/>
      <dgm:spPr/>
      <dgm:t>
        <a:bodyPr/>
        <a:lstStyle/>
        <a:p>
          <a:endParaRPr lang="en-US"/>
        </a:p>
      </dgm:t>
    </dgm:pt>
    <dgm:pt modelId="{23B7DAFE-E344-41B0-BADA-5A8E1CFDEC8D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D2C216DE-4F04-441F-964D-76DA2ABDB7C6}" type="parTrans" cxnId="{70673446-7B2D-4E8D-9673-11591D4D7C1A}">
      <dgm:prSet/>
      <dgm:spPr/>
      <dgm:t>
        <a:bodyPr/>
        <a:lstStyle/>
        <a:p>
          <a:endParaRPr lang="en-US"/>
        </a:p>
      </dgm:t>
    </dgm:pt>
    <dgm:pt modelId="{C0BD6872-B2EB-4B6A-A532-B8BBA26EC220}" type="sibTrans" cxnId="{70673446-7B2D-4E8D-9673-11591D4D7C1A}">
      <dgm:prSet/>
      <dgm:spPr/>
      <dgm:t>
        <a:bodyPr/>
        <a:lstStyle/>
        <a:p>
          <a:endParaRPr lang="en-US"/>
        </a:p>
      </dgm:t>
    </dgm:pt>
    <dgm:pt modelId="{A0B8AC4A-1C3B-4ACF-BE74-4B504DFBC90C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50DE8C-22F7-4B9D-B347-B696541B1F0F}" type="parTrans" cxnId="{6538B8A1-EFCD-4F41-BE8D-CB76BEA3CB70}">
      <dgm:prSet/>
      <dgm:spPr/>
      <dgm:t>
        <a:bodyPr/>
        <a:lstStyle/>
        <a:p>
          <a:endParaRPr lang="en-US"/>
        </a:p>
      </dgm:t>
    </dgm:pt>
    <dgm:pt modelId="{1136BAF2-5121-4D0A-983F-16E040B5F8BE}" type="sibTrans" cxnId="{6538B8A1-EFCD-4F41-BE8D-CB76BEA3CB70}">
      <dgm:prSet/>
      <dgm:spPr/>
      <dgm:t>
        <a:bodyPr/>
        <a:lstStyle/>
        <a:p>
          <a:endParaRPr lang="en-US"/>
        </a:p>
      </dgm:t>
    </dgm:pt>
    <dgm:pt modelId="{303BC7CE-D15A-46D9-A644-077E25301A69}" type="pres">
      <dgm:prSet presAssocID="{1BB60910-8156-4A95-91B4-CE55B4D6E08F}" presName="composite" presStyleCnt="0">
        <dgm:presLayoutVars>
          <dgm:chMax val="1"/>
          <dgm:dir/>
          <dgm:resizeHandles val="exact"/>
        </dgm:presLayoutVars>
      </dgm:prSet>
      <dgm:spPr/>
    </dgm:pt>
    <dgm:pt modelId="{BCFFDE09-832E-4700-9C0D-827EC17A1AE0}" type="pres">
      <dgm:prSet presAssocID="{1BB60910-8156-4A95-91B4-CE55B4D6E08F}" presName="radial" presStyleCnt="0">
        <dgm:presLayoutVars>
          <dgm:animLvl val="ctr"/>
        </dgm:presLayoutVars>
      </dgm:prSet>
      <dgm:spPr/>
    </dgm:pt>
    <dgm:pt modelId="{4F490A06-2FE3-4AC8-A325-556DBD214A62}" type="pres">
      <dgm:prSet presAssocID="{CE74BDAC-3AC9-40EB-951C-8E2121A4EA73}" presName="centerShape" presStyleLbl="vennNode1" presStyleIdx="0" presStyleCnt="5"/>
      <dgm:spPr/>
    </dgm:pt>
    <dgm:pt modelId="{F221FD73-52B7-46B4-8E03-8F2296F58C42}" type="pres">
      <dgm:prSet presAssocID="{5BF5F98D-12CF-4CAE-B33E-7296426A630B}" presName="node" presStyleLbl="vennNode1" presStyleIdx="1" presStyleCnt="5">
        <dgm:presLayoutVars>
          <dgm:bulletEnabled val="1"/>
        </dgm:presLayoutVars>
      </dgm:prSet>
      <dgm:spPr/>
    </dgm:pt>
    <dgm:pt modelId="{4201EAB2-21DA-40E7-88FF-478840B4CD00}" type="pres">
      <dgm:prSet presAssocID="{BAC5C74C-0209-420A-BF2A-9F754AF4D663}" presName="node" presStyleLbl="vennNode1" presStyleIdx="2" presStyleCnt="5">
        <dgm:presLayoutVars>
          <dgm:bulletEnabled val="1"/>
        </dgm:presLayoutVars>
      </dgm:prSet>
      <dgm:spPr/>
    </dgm:pt>
    <dgm:pt modelId="{4A519E2F-3FB7-48F1-84F5-3B9AFEF17C68}" type="pres">
      <dgm:prSet presAssocID="{23B7DAFE-E344-41B0-BADA-5A8E1CFDEC8D}" presName="node" presStyleLbl="vennNode1" presStyleIdx="3" presStyleCnt="5">
        <dgm:presLayoutVars>
          <dgm:bulletEnabled val="1"/>
        </dgm:presLayoutVars>
      </dgm:prSet>
      <dgm:spPr/>
    </dgm:pt>
    <dgm:pt modelId="{62B9D469-CAAC-4B13-A1B4-BD2431892498}" type="pres">
      <dgm:prSet presAssocID="{A0B8AC4A-1C3B-4ACF-BE74-4B504DFBC90C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9F910B10-24AE-4452-92B0-FF8757D65CBE}" type="presOf" srcId="{1BB60910-8156-4A95-91B4-CE55B4D6E08F}" destId="{303BC7CE-D15A-46D9-A644-077E25301A69}" srcOrd="0" destOrd="0" presId="urn:microsoft.com/office/officeart/2005/8/layout/radial3"/>
    <dgm:cxn modelId="{C5273729-D5A8-4141-A60C-3ECB849734B9}" type="presOf" srcId="{A0B8AC4A-1C3B-4ACF-BE74-4B504DFBC90C}" destId="{62B9D469-CAAC-4B13-A1B4-BD2431892498}" srcOrd="0" destOrd="0" presId="urn:microsoft.com/office/officeart/2005/8/layout/radial3"/>
    <dgm:cxn modelId="{1268AE61-F117-4DB3-80CB-4B40C27E926D}" srcId="{CE74BDAC-3AC9-40EB-951C-8E2121A4EA73}" destId="{BAC5C74C-0209-420A-BF2A-9F754AF4D663}" srcOrd="1" destOrd="0" parTransId="{2A4C4AC7-8745-4A58-BF71-9D8EC5FD9EBA}" sibTransId="{879DEA44-0BF3-4170-8F4B-56782061C928}"/>
    <dgm:cxn modelId="{70673446-7B2D-4E8D-9673-11591D4D7C1A}" srcId="{CE74BDAC-3AC9-40EB-951C-8E2121A4EA73}" destId="{23B7DAFE-E344-41B0-BADA-5A8E1CFDEC8D}" srcOrd="2" destOrd="0" parTransId="{D2C216DE-4F04-441F-964D-76DA2ABDB7C6}" sibTransId="{C0BD6872-B2EB-4B6A-A532-B8BBA26EC220}"/>
    <dgm:cxn modelId="{C2A4FB6F-939C-4763-8961-27F733C8C2A0}" type="presOf" srcId="{23B7DAFE-E344-41B0-BADA-5A8E1CFDEC8D}" destId="{4A519E2F-3FB7-48F1-84F5-3B9AFEF17C68}" srcOrd="0" destOrd="0" presId="urn:microsoft.com/office/officeart/2005/8/layout/radial3"/>
    <dgm:cxn modelId="{04F2F950-8A13-447A-A871-D01C2AC3EAE0}" type="presOf" srcId="{5BF5F98D-12CF-4CAE-B33E-7296426A630B}" destId="{F221FD73-52B7-46B4-8E03-8F2296F58C42}" srcOrd="0" destOrd="0" presId="urn:microsoft.com/office/officeart/2005/8/layout/radial3"/>
    <dgm:cxn modelId="{D0CAA57B-5259-49AF-A942-62512D778626}" srcId="{1BB60910-8156-4A95-91B4-CE55B4D6E08F}" destId="{CE74BDAC-3AC9-40EB-951C-8E2121A4EA73}" srcOrd="0" destOrd="0" parTransId="{8B97D884-2AA8-4B2F-8767-6C5C9B590004}" sibTransId="{52C73636-6824-477D-9CC9-7C4C87B9CF4E}"/>
    <dgm:cxn modelId="{8B764D9B-480C-4AFD-90E6-4707940D0ADF}" srcId="{CE74BDAC-3AC9-40EB-951C-8E2121A4EA73}" destId="{5BF5F98D-12CF-4CAE-B33E-7296426A630B}" srcOrd="0" destOrd="0" parTransId="{6383297C-937A-42AC-A788-27DAE53B82A2}" sibTransId="{C2976D5D-95A5-4AF8-93FD-6370F9F92569}"/>
    <dgm:cxn modelId="{6538B8A1-EFCD-4F41-BE8D-CB76BEA3CB70}" srcId="{CE74BDAC-3AC9-40EB-951C-8E2121A4EA73}" destId="{A0B8AC4A-1C3B-4ACF-BE74-4B504DFBC90C}" srcOrd="3" destOrd="0" parTransId="{0750DE8C-22F7-4B9D-B347-B696541B1F0F}" sibTransId="{1136BAF2-5121-4D0A-983F-16E040B5F8BE}"/>
    <dgm:cxn modelId="{990341C1-95CB-43F4-95E5-434BE60D25C3}" type="presOf" srcId="{BAC5C74C-0209-420A-BF2A-9F754AF4D663}" destId="{4201EAB2-21DA-40E7-88FF-478840B4CD00}" srcOrd="0" destOrd="0" presId="urn:microsoft.com/office/officeart/2005/8/layout/radial3"/>
    <dgm:cxn modelId="{B7DBF8EE-B3FB-4EC9-9CB5-22A004048AFB}" type="presOf" srcId="{CE74BDAC-3AC9-40EB-951C-8E2121A4EA73}" destId="{4F490A06-2FE3-4AC8-A325-556DBD214A62}" srcOrd="0" destOrd="0" presId="urn:microsoft.com/office/officeart/2005/8/layout/radial3"/>
    <dgm:cxn modelId="{0963F24C-E873-4472-A8DC-6E69C29922D4}" type="presParOf" srcId="{303BC7CE-D15A-46D9-A644-077E25301A69}" destId="{BCFFDE09-832E-4700-9C0D-827EC17A1AE0}" srcOrd="0" destOrd="0" presId="urn:microsoft.com/office/officeart/2005/8/layout/radial3"/>
    <dgm:cxn modelId="{69DD8B4A-53EF-43C1-A497-66FAF14B382B}" type="presParOf" srcId="{BCFFDE09-832E-4700-9C0D-827EC17A1AE0}" destId="{4F490A06-2FE3-4AC8-A325-556DBD214A62}" srcOrd="0" destOrd="0" presId="urn:microsoft.com/office/officeart/2005/8/layout/radial3"/>
    <dgm:cxn modelId="{FD18A865-61F6-4F4E-9555-7935C70860D6}" type="presParOf" srcId="{BCFFDE09-832E-4700-9C0D-827EC17A1AE0}" destId="{F221FD73-52B7-46B4-8E03-8F2296F58C42}" srcOrd="1" destOrd="0" presId="urn:microsoft.com/office/officeart/2005/8/layout/radial3"/>
    <dgm:cxn modelId="{CFDDDCB7-0377-4321-91CD-91E3807E44E0}" type="presParOf" srcId="{BCFFDE09-832E-4700-9C0D-827EC17A1AE0}" destId="{4201EAB2-21DA-40E7-88FF-478840B4CD00}" srcOrd="2" destOrd="0" presId="urn:microsoft.com/office/officeart/2005/8/layout/radial3"/>
    <dgm:cxn modelId="{18035C7F-357C-4A15-A5D3-B959C19354AC}" type="presParOf" srcId="{BCFFDE09-832E-4700-9C0D-827EC17A1AE0}" destId="{4A519E2F-3FB7-48F1-84F5-3B9AFEF17C68}" srcOrd="3" destOrd="0" presId="urn:microsoft.com/office/officeart/2005/8/layout/radial3"/>
    <dgm:cxn modelId="{17F60F1B-7412-4A03-A1E8-7B4CEB91B6CA}" type="presParOf" srcId="{BCFFDE09-832E-4700-9C0D-827EC17A1AE0}" destId="{62B9D469-CAAC-4B13-A1B4-BD2431892498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76E12B-58CA-4689-A720-EAB0D05F5467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447BE0D-18EF-4379-ACFB-B4A958EEAF4B}">
      <dgm:prSet phldrT="[Text]" custT="1"/>
      <dgm:spPr/>
      <dgm:t>
        <a:bodyPr/>
        <a:lstStyle/>
        <a:p>
          <a:pPr algn="ctr"/>
          <a:r>
            <a:rPr lang="en-US" sz="4400" dirty="0"/>
            <a:t>Pharmacy</a:t>
          </a:r>
        </a:p>
      </dgm:t>
    </dgm:pt>
    <dgm:pt modelId="{C5988976-7078-4510-9665-83315EBF9367}" type="parTrans" cxnId="{5BCE09D6-1433-4066-8C80-6CCA83D4E306}">
      <dgm:prSet/>
      <dgm:spPr/>
      <dgm:t>
        <a:bodyPr/>
        <a:lstStyle/>
        <a:p>
          <a:pPr algn="ctr"/>
          <a:endParaRPr lang="en-US"/>
        </a:p>
      </dgm:t>
    </dgm:pt>
    <dgm:pt modelId="{FE0D169A-CFCC-4057-B8C0-374A916163A4}" type="sibTrans" cxnId="{5BCE09D6-1433-4066-8C80-6CCA83D4E306}">
      <dgm:prSet/>
      <dgm:spPr/>
      <dgm:t>
        <a:bodyPr/>
        <a:lstStyle/>
        <a:p>
          <a:pPr algn="ctr"/>
          <a:endParaRPr lang="en-US"/>
        </a:p>
      </dgm:t>
    </dgm:pt>
    <dgm:pt modelId="{21BC2464-7B5F-475F-B947-5BF1DDF4596F}">
      <dgm:prSet phldrT="[Text]" custT="1"/>
      <dgm:spPr/>
      <dgm:t>
        <a:bodyPr/>
        <a:lstStyle/>
        <a:p>
          <a:pPr algn="ctr"/>
          <a:r>
            <a:rPr lang="en-US" sz="3200" dirty="0"/>
            <a:t>Inventory Management</a:t>
          </a:r>
        </a:p>
      </dgm:t>
    </dgm:pt>
    <dgm:pt modelId="{DF7243B8-D628-48AD-8AB6-C208F55088DD}" type="parTrans" cxnId="{4925B707-0A07-4F6A-9841-EC24497DB036}">
      <dgm:prSet/>
      <dgm:spPr/>
      <dgm:t>
        <a:bodyPr/>
        <a:lstStyle/>
        <a:p>
          <a:pPr algn="ctr"/>
          <a:endParaRPr lang="en-US"/>
        </a:p>
      </dgm:t>
    </dgm:pt>
    <dgm:pt modelId="{BA2E8821-6CA2-4626-90EA-7E8A64D07A96}" type="sibTrans" cxnId="{4925B707-0A07-4F6A-9841-EC24497DB036}">
      <dgm:prSet/>
      <dgm:spPr/>
      <dgm:t>
        <a:bodyPr/>
        <a:lstStyle/>
        <a:p>
          <a:pPr algn="ctr"/>
          <a:endParaRPr lang="en-US"/>
        </a:p>
      </dgm:t>
    </dgm:pt>
    <dgm:pt modelId="{3201F55A-50E2-4F87-A6F9-76BF8C013B10}">
      <dgm:prSet phldrT="[Text]" custT="1"/>
      <dgm:spPr/>
      <dgm:t>
        <a:bodyPr/>
        <a:lstStyle/>
        <a:p>
          <a:pPr algn="ctr"/>
          <a:r>
            <a:rPr lang="en-US" sz="3200" dirty="0"/>
            <a:t>Billing</a:t>
          </a:r>
        </a:p>
      </dgm:t>
    </dgm:pt>
    <dgm:pt modelId="{436275E7-732F-4FBB-A503-7F7E116F1323}" type="parTrans" cxnId="{80A4A734-6508-4C7A-8975-56FD7E3D2E21}">
      <dgm:prSet/>
      <dgm:spPr/>
      <dgm:t>
        <a:bodyPr/>
        <a:lstStyle/>
        <a:p>
          <a:pPr algn="ctr"/>
          <a:endParaRPr lang="en-US"/>
        </a:p>
      </dgm:t>
    </dgm:pt>
    <dgm:pt modelId="{FFA7375E-D7DE-40F2-9C2B-EE9B283D255F}" type="sibTrans" cxnId="{80A4A734-6508-4C7A-8975-56FD7E3D2E21}">
      <dgm:prSet/>
      <dgm:spPr/>
      <dgm:t>
        <a:bodyPr/>
        <a:lstStyle/>
        <a:p>
          <a:pPr algn="ctr"/>
          <a:endParaRPr lang="en-US"/>
        </a:p>
      </dgm:t>
    </dgm:pt>
    <dgm:pt modelId="{4CC6619A-84AC-47FF-A72B-5B7B7C27900D}">
      <dgm:prSet phldrT="[Text]" custT="1"/>
      <dgm:spPr/>
      <dgm:t>
        <a:bodyPr/>
        <a:lstStyle/>
        <a:p>
          <a:pPr algn="ctr"/>
          <a:r>
            <a:rPr lang="en-US" sz="3200" dirty="0"/>
            <a:t>Drug</a:t>
          </a:r>
          <a:r>
            <a:rPr lang="en-US" sz="5000" dirty="0"/>
            <a:t> </a:t>
          </a:r>
          <a:r>
            <a:rPr lang="en-US" sz="3200" dirty="0"/>
            <a:t>Information</a:t>
          </a:r>
        </a:p>
      </dgm:t>
    </dgm:pt>
    <dgm:pt modelId="{6B4E4F37-7A87-4B73-9945-AF9DC1DA914A}" type="parTrans" cxnId="{453FF5DE-3E99-4594-9C73-B6BD26F08486}">
      <dgm:prSet/>
      <dgm:spPr/>
      <dgm:t>
        <a:bodyPr/>
        <a:lstStyle/>
        <a:p>
          <a:pPr algn="ctr"/>
          <a:endParaRPr lang="en-US"/>
        </a:p>
      </dgm:t>
    </dgm:pt>
    <dgm:pt modelId="{B1B81043-99E5-4705-855A-F26869808204}" type="sibTrans" cxnId="{453FF5DE-3E99-4594-9C73-B6BD26F08486}">
      <dgm:prSet/>
      <dgm:spPr/>
      <dgm:t>
        <a:bodyPr/>
        <a:lstStyle/>
        <a:p>
          <a:pPr algn="ctr"/>
          <a:endParaRPr lang="en-US"/>
        </a:p>
      </dgm:t>
    </dgm:pt>
    <dgm:pt modelId="{ABAF1FCE-2617-4554-878F-5A83D98582E3}" type="pres">
      <dgm:prSet presAssocID="{7976E12B-58CA-4689-A720-EAB0D05F546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218BACB-81EE-444C-A2AF-1B62583C06FE}" type="pres">
      <dgm:prSet presAssocID="{7447BE0D-18EF-4379-ACFB-B4A958EEAF4B}" presName="root1" presStyleCnt="0"/>
      <dgm:spPr/>
    </dgm:pt>
    <dgm:pt modelId="{76C59C24-7891-41CE-874D-9927F3603E56}" type="pres">
      <dgm:prSet presAssocID="{7447BE0D-18EF-4379-ACFB-B4A958EEAF4B}" presName="LevelOneTextNode" presStyleLbl="node0" presStyleIdx="0" presStyleCnt="1">
        <dgm:presLayoutVars>
          <dgm:chPref val="3"/>
        </dgm:presLayoutVars>
      </dgm:prSet>
      <dgm:spPr/>
    </dgm:pt>
    <dgm:pt modelId="{1003F851-8A80-446D-8065-BC65591A8B8F}" type="pres">
      <dgm:prSet presAssocID="{7447BE0D-18EF-4379-ACFB-B4A958EEAF4B}" presName="level2hierChild" presStyleCnt="0"/>
      <dgm:spPr/>
    </dgm:pt>
    <dgm:pt modelId="{A8C8559A-3DEA-4195-852E-1BA24DE82703}" type="pres">
      <dgm:prSet presAssocID="{DF7243B8-D628-48AD-8AB6-C208F55088DD}" presName="conn2-1" presStyleLbl="parChTrans1D2" presStyleIdx="0" presStyleCnt="3"/>
      <dgm:spPr/>
    </dgm:pt>
    <dgm:pt modelId="{2A8BE7D9-E769-4C91-8E24-DB1B8EAF70B5}" type="pres">
      <dgm:prSet presAssocID="{DF7243B8-D628-48AD-8AB6-C208F55088DD}" presName="connTx" presStyleLbl="parChTrans1D2" presStyleIdx="0" presStyleCnt="3"/>
      <dgm:spPr/>
    </dgm:pt>
    <dgm:pt modelId="{0BE6D0EF-4D11-4DAA-A0AE-7B1840280424}" type="pres">
      <dgm:prSet presAssocID="{21BC2464-7B5F-475F-B947-5BF1DDF4596F}" presName="root2" presStyleCnt="0"/>
      <dgm:spPr/>
    </dgm:pt>
    <dgm:pt modelId="{E376F896-0F09-4366-A7AC-17E7F678419D}" type="pres">
      <dgm:prSet presAssocID="{21BC2464-7B5F-475F-B947-5BF1DDF4596F}" presName="LevelTwoTextNode" presStyleLbl="node2" presStyleIdx="0" presStyleCnt="3" custScaleX="170213">
        <dgm:presLayoutVars>
          <dgm:chPref val="3"/>
        </dgm:presLayoutVars>
      </dgm:prSet>
      <dgm:spPr/>
    </dgm:pt>
    <dgm:pt modelId="{EDD593B7-7DFA-4D4A-BB27-25C8B0B5909E}" type="pres">
      <dgm:prSet presAssocID="{21BC2464-7B5F-475F-B947-5BF1DDF4596F}" presName="level3hierChild" presStyleCnt="0"/>
      <dgm:spPr/>
    </dgm:pt>
    <dgm:pt modelId="{82C561B2-2F15-400E-997D-1C8AB6FE512F}" type="pres">
      <dgm:prSet presAssocID="{436275E7-732F-4FBB-A503-7F7E116F1323}" presName="conn2-1" presStyleLbl="parChTrans1D2" presStyleIdx="1" presStyleCnt="3"/>
      <dgm:spPr/>
    </dgm:pt>
    <dgm:pt modelId="{CDC9DD03-C34A-4B70-98A1-C37E9B2E49C6}" type="pres">
      <dgm:prSet presAssocID="{436275E7-732F-4FBB-A503-7F7E116F1323}" presName="connTx" presStyleLbl="parChTrans1D2" presStyleIdx="1" presStyleCnt="3"/>
      <dgm:spPr/>
    </dgm:pt>
    <dgm:pt modelId="{DF869741-8AC6-4EE8-B0BB-55946101CA96}" type="pres">
      <dgm:prSet presAssocID="{3201F55A-50E2-4F87-A6F9-76BF8C013B10}" presName="root2" presStyleCnt="0"/>
      <dgm:spPr/>
    </dgm:pt>
    <dgm:pt modelId="{5C4B8B86-FC33-489D-AB93-D0F266FB611F}" type="pres">
      <dgm:prSet presAssocID="{3201F55A-50E2-4F87-A6F9-76BF8C013B10}" presName="LevelTwoTextNode" presStyleLbl="node2" presStyleIdx="1" presStyleCnt="3" custScaleX="170764">
        <dgm:presLayoutVars>
          <dgm:chPref val="3"/>
        </dgm:presLayoutVars>
      </dgm:prSet>
      <dgm:spPr/>
    </dgm:pt>
    <dgm:pt modelId="{30EC37DE-8DEB-46B3-A3A6-CC198B6FD950}" type="pres">
      <dgm:prSet presAssocID="{3201F55A-50E2-4F87-A6F9-76BF8C013B10}" presName="level3hierChild" presStyleCnt="0"/>
      <dgm:spPr/>
    </dgm:pt>
    <dgm:pt modelId="{6D8FB099-AE64-45DB-8859-A2E00E0211C4}" type="pres">
      <dgm:prSet presAssocID="{6B4E4F37-7A87-4B73-9945-AF9DC1DA914A}" presName="conn2-1" presStyleLbl="parChTrans1D2" presStyleIdx="2" presStyleCnt="3"/>
      <dgm:spPr/>
    </dgm:pt>
    <dgm:pt modelId="{B6E572D2-05C7-4F92-BEFF-74E197DAB4B7}" type="pres">
      <dgm:prSet presAssocID="{6B4E4F37-7A87-4B73-9945-AF9DC1DA914A}" presName="connTx" presStyleLbl="parChTrans1D2" presStyleIdx="2" presStyleCnt="3"/>
      <dgm:spPr/>
    </dgm:pt>
    <dgm:pt modelId="{75158AEA-FB45-4013-8C95-74E70285D25D}" type="pres">
      <dgm:prSet presAssocID="{4CC6619A-84AC-47FF-A72B-5B7B7C27900D}" presName="root2" presStyleCnt="0"/>
      <dgm:spPr/>
    </dgm:pt>
    <dgm:pt modelId="{18791AB9-C28C-41A9-B49F-68D268166C90}" type="pres">
      <dgm:prSet presAssocID="{4CC6619A-84AC-47FF-A72B-5B7B7C27900D}" presName="LevelTwoTextNode" presStyleLbl="node2" presStyleIdx="2" presStyleCnt="3" custScaleX="171325">
        <dgm:presLayoutVars>
          <dgm:chPref val="3"/>
        </dgm:presLayoutVars>
      </dgm:prSet>
      <dgm:spPr/>
    </dgm:pt>
    <dgm:pt modelId="{EE5E315E-B12C-444C-9702-F84CEE9EE72E}" type="pres">
      <dgm:prSet presAssocID="{4CC6619A-84AC-47FF-A72B-5B7B7C27900D}" presName="level3hierChild" presStyleCnt="0"/>
      <dgm:spPr/>
    </dgm:pt>
  </dgm:ptLst>
  <dgm:cxnLst>
    <dgm:cxn modelId="{4925B707-0A07-4F6A-9841-EC24497DB036}" srcId="{7447BE0D-18EF-4379-ACFB-B4A958EEAF4B}" destId="{21BC2464-7B5F-475F-B947-5BF1DDF4596F}" srcOrd="0" destOrd="0" parTransId="{DF7243B8-D628-48AD-8AB6-C208F55088DD}" sibTransId="{BA2E8821-6CA2-4626-90EA-7E8A64D07A96}"/>
    <dgm:cxn modelId="{AA498522-CCD8-4F48-99DA-771029E7BED2}" type="presOf" srcId="{4CC6619A-84AC-47FF-A72B-5B7B7C27900D}" destId="{18791AB9-C28C-41A9-B49F-68D268166C90}" srcOrd="0" destOrd="0" presId="urn:microsoft.com/office/officeart/2008/layout/HorizontalMultiLevelHierarchy"/>
    <dgm:cxn modelId="{F7FB072B-5BB4-466D-AF75-D85393BB6C63}" type="presOf" srcId="{7976E12B-58CA-4689-A720-EAB0D05F5467}" destId="{ABAF1FCE-2617-4554-878F-5A83D98582E3}" srcOrd="0" destOrd="0" presId="urn:microsoft.com/office/officeart/2008/layout/HorizontalMultiLevelHierarchy"/>
    <dgm:cxn modelId="{80A4A734-6508-4C7A-8975-56FD7E3D2E21}" srcId="{7447BE0D-18EF-4379-ACFB-B4A958EEAF4B}" destId="{3201F55A-50E2-4F87-A6F9-76BF8C013B10}" srcOrd="1" destOrd="0" parTransId="{436275E7-732F-4FBB-A503-7F7E116F1323}" sibTransId="{FFA7375E-D7DE-40F2-9C2B-EE9B283D255F}"/>
    <dgm:cxn modelId="{48754D44-39E0-4744-A53E-8DD2BE0CC650}" type="presOf" srcId="{7447BE0D-18EF-4379-ACFB-B4A958EEAF4B}" destId="{76C59C24-7891-41CE-874D-9927F3603E56}" srcOrd="0" destOrd="0" presId="urn:microsoft.com/office/officeart/2008/layout/HorizontalMultiLevelHierarchy"/>
    <dgm:cxn modelId="{1D7B574F-4EB4-49CD-9AFA-262BC1EECD3C}" type="presOf" srcId="{3201F55A-50E2-4F87-A6F9-76BF8C013B10}" destId="{5C4B8B86-FC33-489D-AB93-D0F266FB611F}" srcOrd="0" destOrd="0" presId="urn:microsoft.com/office/officeart/2008/layout/HorizontalMultiLevelHierarchy"/>
    <dgm:cxn modelId="{151A2F58-2907-40BA-94F0-C6CEA9C88B7E}" type="presOf" srcId="{6B4E4F37-7A87-4B73-9945-AF9DC1DA914A}" destId="{6D8FB099-AE64-45DB-8859-A2E00E0211C4}" srcOrd="0" destOrd="0" presId="urn:microsoft.com/office/officeart/2008/layout/HorizontalMultiLevelHierarchy"/>
    <dgm:cxn modelId="{5A42DC85-175B-42E1-A9AE-E4A11E831484}" type="presOf" srcId="{436275E7-732F-4FBB-A503-7F7E116F1323}" destId="{CDC9DD03-C34A-4B70-98A1-C37E9B2E49C6}" srcOrd="1" destOrd="0" presId="urn:microsoft.com/office/officeart/2008/layout/HorizontalMultiLevelHierarchy"/>
    <dgm:cxn modelId="{1AB55FAE-7C79-46B6-91E1-C831305FAC1E}" type="presOf" srcId="{436275E7-732F-4FBB-A503-7F7E116F1323}" destId="{82C561B2-2F15-400E-997D-1C8AB6FE512F}" srcOrd="0" destOrd="0" presId="urn:microsoft.com/office/officeart/2008/layout/HorizontalMultiLevelHierarchy"/>
    <dgm:cxn modelId="{191245B0-7883-438F-BC76-643A157CC7CA}" type="presOf" srcId="{6B4E4F37-7A87-4B73-9945-AF9DC1DA914A}" destId="{B6E572D2-05C7-4F92-BEFF-74E197DAB4B7}" srcOrd="1" destOrd="0" presId="urn:microsoft.com/office/officeart/2008/layout/HorizontalMultiLevelHierarchy"/>
    <dgm:cxn modelId="{0F526DB3-08EA-43C2-B6A9-ACE06A9A1F2E}" type="presOf" srcId="{DF7243B8-D628-48AD-8AB6-C208F55088DD}" destId="{2A8BE7D9-E769-4C91-8E24-DB1B8EAF70B5}" srcOrd="1" destOrd="0" presId="urn:microsoft.com/office/officeart/2008/layout/HorizontalMultiLevelHierarchy"/>
    <dgm:cxn modelId="{55D8B7D2-09FE-4ABE-BF7E-3B75FD10C3B3}" type="presOf" srcId="{21BC2464-7B5F-475F-B947-5BF1DDF4596F}" destId="{E376F896-0F09-4366-A7AC-17E7F678419D}" srcOrd="0" destOrd="0" presId="urn:microsoft.com/office/officeart/2008/layout/HorizontalMultiLevelHierarchy"/>
    <dgm:cxn modelId="{5BCE09D6-1433-4066-8C80-6CCA83D4E306}" srcId="{7976E12B-58CA-4689-A720-EAB0D05F5467}" destId="{7447BE0D-18EF-4379-ACFB-B4A958EEAF4B}" srcOrd="0" destOrd="0" parTransId="{C5988976-7078-4510-9665-83315EBF9367}" sibTransId="{FE0D169A-CFCC-4057-B8C0-374A916163A4}"/>
    <dgm:cxn modelId="{453FF5DE-3E99-4594-9C73-B6BD26F08486}" srcId="{7447BE0D-18EF-4379-ACFB-B4A958EEAF4B}" destId="{4CC6619A-84AC-47FF-A72B-5B7B7C27900D}" srcOrd="2" destOrd="0" parTransId="{6B4E4F37-7A87-4B73-9945-AF9DC1DA914A}" sibTransId="{B1B81043-99E5-4705-855A-F26869808204}"/>
    <dgm:cxn modelId="{AEC24BE3-9BA1-4465-83F1-CAC41F47ED2B}" type="presOf" srcId="{DF7243B8-D628-48AD-8AB6-C208F55088DD}" destId="{A8C8559A-3DEA-4195-852E-1BA24DE82703}" srcOrd="0" destOrd="0" presId="urn:microsoft.com/office/officeart/2008/layout/HorizontalMultiLevelHierarchy"/>
    <dgm:cxn modelId="{B2AA6C6F-4B60-4B97-897F-A135F66926EE}" type="presParOf" srcId="{ABAF1FCE-2617-4554-878F-5A83D98582E3}" destId="{6218BACB-81EE-444C-A2AF-1B62583C06FE}" srcOrd="0" destOrd="0" presId="urn:microsoft.com/office/officeart/2008/layout/HorizontalMultiLevelHierarchy"/>
    <dgm:cxn modelId="{D58A1542-2D7D-42F1-9068-A5665AA2365C}" type="presParOf" srcId="{6218BACB-81EE-444C-A2AF-1B62583C06FE}" destId="{76C59C24-7891-41CE-874D-9927F3603E56}" srcOrd="0" destOrd="0" presId="urn:microsoft.com/office/officeart/2008/layout/HorizontalMultiLevelHierarchy"/>
    <dgm:cxn modelId="{6A10B5D4-618C-463B-96EC-311CB7CE6FED}" type="presParOf" srcId="{6218BACB-81EE-444C-A2AF-1B62583C06FE}" destId="{1003F851-8A80-446D-8065-BC65591A8B8F}" srcOrd="1" destOrd="0" presId="urn:microsoft.com/office/officeart/2008/layout/HorizontalMultiLevelHierarchy"/>
    <dgm:cxn modelId="{DFB6714A-CC38-49A0-B149-D7C368B7E93D}" type="presParOf" srcId="{1003F851-8A80-446D-8065-BC65591A8B8F}" destId="{A8C8559A-3DEA-4195-852E-1BA24DE82703}" srcOrd="0" destOrd="0" presId="urn:microsoft.com/office/officeart/2008/layout/HorizontalMultiLevelHierarchy"/>
    <dgm:cxn modelId="{C8FF19DF-77BD-4DEC-9902-F3CEB8A1CC14}" type="presParOf" srcId="{A8C8559A-3DEA-4195-852E-1BA24DE82703}" destId="{2A8BE7D9-E769-4C91-8E24-DB1B8EAF70B5}" srcOrd="0" destOrd="0" presId="urn:microsoft.com/office/officeart/2008/layout/HorizontalMultiLevelHierarchy"/>
    <dgm:cxn modelId="{93230AFB-BEA0-4D1C-B3D2-AD3BEA3A50F9}" type="presParOf" srcId="{1003F851-8A80-446D-8065-BC65591A8B8F}" destId="{0BE6D0EF-4D11-4DAA-A0AE-7B1840280424}" srcOrd="1" destOrd="0" presId="urn:microsoft.com/office/officeart/2008/layout/HorizontalMultiLevelHierarchy"/>
    <dgm:cxn modelId="{A04C1B93-60C6-4290-8446-519F3DD98B81}" type="presParOf" srcId="{0BE6D0EF-4D11-4DAA-A0AE-7B1840280424}" destId="{E376F896-0F09-4366-A7AC-17E7F678419D}" srcOrd="0" destOrd="0" presId="urn:microsoft.com/office/officeart/2008/layout/HorizontalMultiLevelHierarchy"/>
    <dgm:cxn modelId="{79F3AACD-A10C-49DC-B33D-8B17E5026C99}" type="presParOf" srcId="{0BE6D0EF-4D11-4DAA-A0AE-7B1840280424}" destId="{EDD593B7-7DFA-4D4A-BB27-25C8B0B5909E}" srcOrd="1" destOrd="0" presId="urn:microsoft.com/office/officeart/2008/layout/HorizontalMultiLevelHierarchy"/>
    <dgm:cxn modelId="{2874AFEE-52EE-4CDC-A8FE-A7715F63EFFB}" type="presParOf" srcId="{1003F851-8A80-446D-8065-BC65591A8B8F}" destId="{82C561B2-2F15-400E-997D-1C8AB6FE512F}" srcOrd="2" destOrd="0" presId="urn:microsoft.com/office/officeart/2008/layout/HorizontalMultiLevelHierarchy"/>
    <dgm:cxn modelId="{D6637785-175C-4AA2-BBC0-06E511F5DFD8}" type="presParOf" srcId="{82C561B2-2F15-400E-997D-1C8AB6FE512F}" destId="{CDC9DD03-C34A-4B70-98A1-C37E9B2E49C6}" srcOrd="0" destOrd="0" presId="urn:microsoft.com/office/officeart/2008/layout/HorizontalMultiLevelHierarchy"/>
    <dgm:cxn modelId="{EF31472E-4E46-4A1A-97DD-275B0AA15027}" type="presParOf" srcId="{1003F851-8A80-446D-8065-BC65591A8B8F}" destId="{DF869741-8AC6-4EE8-B0BB-55946101CA96}" srcOrd="3" destOrd="0" presId="urn:microsoft.com/office/officeart/2008/layout/HorizontalMultiLevelHierarchy"/>
    <dgm:cxn modelId="{CE516A80-C812-4BC7-9B85-2743AC6E8668}" type="presParOf" srcId="{DF869741-8AC6-4EE8-B0BB-55946101CA96}" destId="{5C4B8B86-FC33-489D-AB93-D0F266FB611F}" srcOrd="0" destOrd="0" presId="urn:microsoft.com/office/officeart/2008/layout/HorizontalMultiLevelHierarchy"/>
    <dgm:cxn modelId="{0A4C7E39-8632-4697-B612-8936676714E6}" type="presParOf" srcId="{DF869741-8AC6-4EE8-B0BB-55946101CA96}" destId="{30EC37DE-8DEB-46B3-A3A6-CC198B6FD950}" srcOrd="1" destOrd="0" presId="urn:microsoft.com/office/officeart/2008/layout/HorizontalMultiLevelHierarchy"/>
    <dgm:cxn modelId="{37B007F5-F676-4296-8C81-D32604126550}" type="presParOf" srcId="{1003F851-8A80-446D-8065-BC65591A8B8F}" destId="{6D8FB099-AE64-45DB-8859-A2E00E0211C4}" srcOrd="4" destOrd="0" presId="urn:microsoft.com/office/officeart/2008/layout/HorizontalMultiLevelHierarchy"/>
    <dgm:cxn modelId="{FDE4828B-8816-4263-9E19-330F485678FC}" type="presParOf" srcId="{6D8FB099-AE64-45DB-8859-A2E00E0211C4}" destId="{B6E572D2-05C7-4F92-BEFF-74E197DAB4B7}" srcOrd="0" destOrd="0" presId="urn:microsoft.com/office/officeart/2008/layout/HorizontalMultiLevelHierarchy"/>
    <dgm:cxn modelId="{30B39224-A410-45A7-BF54-3FE544FFFA72}" type="presParOf" srcId="{1003F851-8A80-446D-8065-BC65591A8B8F}" destId="{75158AEA-FB45-4013-8C95-74E70285D25D}" srcOrd="5" destOrd="0" presId="urn:microsoft.com/office/officeart/2008/layout/HorizontalMultiLevelHierarchy"/>
    <dgm:cxn modelId="{28866371-FF41-4D75-BFB1-315D303BE6A4}" type="presParOf" srcId="{75158AEA-FB45-4013-8C95-74E70285D25D}" destId="{18791AB9-C28C-41A9-B49F-68D268166C90}" srcOrd="0" destOrd="0" presId="urn:microsoft.com/office/officeart/2008/layout/HorizontalMultiLevelHierarchy"/>
    <dgm:cxn modelId="{4CCACC5C-D9AA-41C9-B245-F84695383DFC}" type="presParOf" srcId="{75158AEA-FB45-4013-8C95-74E70285D25D}" destId="{EE5E315E-B12C-444C-9702-F84CEE9EE72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90A06-2FE3-4AC8-A325-556DBD214A62}">
      <dsp:nvSpPr>
        <dsp:cNvPr id="0" name=""/>
        <dsp:cNvSpPr/>
      </dsp:nvSpPr>
      <dsp:spPr>
        <a:xfrm>
          <a:off x="3301939" y="858975"/>
          <a:ext cx="2139903" cy="213990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PMS</a:t>
          </a:r>
        </a:p>
      </dsp:txBody>
      <dsp:txXfrm>
        <a:off x="3615321" y="1172357"/>
        <a:ext cx="1513139" cy="1513139"/>
      </dsp:txXfrm>
    </dsp:sp>
    <dsp:sp modelId="{F221FD73-52B7-46B4-8E03-8F2296F58C42}">
      <dsp:nvSpPr>
        <dsp:cNvPr id="0" name=""/>
        <dsp:cNvSpPr/>
      </dsp:nvSpPr>
      <dsp:spPr>
        <a:xfrm>
          <a:off x="3836915" y="381"/>
          <a:ext cx="1069951" cy="1069951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</a:t>
          </a:r>
        </a:p>
      </dsp:txBody>
      <dsp:txXfrm>
        <a:off x="3993606" y="157072"/>
        <a:ext cx="756569" cy="756569"/>
      </dsp:txXfrm>
    </dsp:sp>
    <dsp:sp modelId="{4201EAB2-21DA-40E7-88FF-478840B4CD00}">
      <dsp:nvSpPr>
        <dsp:cNvPr id="0" name=""/>
        <dsp:cNvSpPr/>
      </dsp:nvSpPr>
      <dsp:spPr>
        <a:xfrm>
          <a:off x="5230485" y="1393951"/>
          <a:ext cx="1069951" cy="1069951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Read</a:t>
          </a:r>
        </a:p>
      </dsp:txBody>
      <dsp:txXfrm>
        <a:off x="5387176" y="1550642"/>
        <a:ext cx="756569" cy="756569"/>
      </dsp:txXfrm>
    </dsp:sp>
    <dsp:sp modelId="{4A519E2F-3FB7-48F1-84F5-3B9AFEF17C68}">
      <dsp:nvSpPr>
        <dsp:cNvPr id="0" name=""/>
        <dsp:cNvSpPr/>
      </dsp:nvSpPr>
      <dsp:spPr>
        <a:xfrm>
          <a:off x="3836915" y="2787521"/>
          <a:ext cx="1069951" cy="1069951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Update</a:t>
          </a:r>
        </a:p>
      </dsp:txBody>
      <dsp:txXfrm>
        <a:off x="3993606" y="2944212"/>
        <a:ext cx="756569" cy="756569"/>
      </dsp:txXfrm>
    </dsp:sp>
    <dsp:sp modelId="{62B9D469-CAAC-4B13-A1B4-BD2431892498}">
      <dsp:nvSpPr>
        <dsp:cNvPr id="0" name=""/>
        <dsp:cNvSpPr/>
      </dsp:nvSpPr>
      <dsp:spPr>
        <a:xfrm>
          <a:off x="2443345" y="1393951"/>
          <a:ext cx="1069951" cy="1069951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Delete</a:t>
          </a:r>
        </a:p>
      </dsp:txBody>
      <dsp:txXfrm>
        <a:off x="2600036" y="1550642"/>
        <a:ext cx="756569" cy="756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FB099-AE64-45DB-8859-A2E00E0211C4}">
      <dsp:nvSpPr>
        <dsp:cNvPr id="0" name=""/>
        <dsp:cNvSpPr/>
      </dsp:nvSpPr>
      <dsp:spPr>
        <a:xfrm>
          <a:off x="1042666" y="2171884"/>
          <a:ext cx="540350" cy="1029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175" y="0"/>
              </a:lnTo>
              <a:lnTo>
                <a:pt x="270175" y="1029631"/>
              </a:lnTo>
              <a:lnTo>
                <a:pt x="540350" y="1029631"/>
              </a:lnTo>
            </a:path>
          </a:pathLst>
        </a:custGeom>
        <a:noFill/>
        <a:ln w="19050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3771" y="2657629"/>
        <a:ext cx="58140" cy="58140"/>
      </dsp:txXfrm>
    </dsp:sp>
    <dsp:sp modelId="{82C561B2-2F15-400E-997D-1C8AB6FE512F}">
      <dsp:nvSpPr>
        <dsp:cNvPr id="0" name=""/>
        <dsp:cNvSpPr/>
      </dsp:nvSpPr>
      <dsp:spPr>
        <a:xfrm>
          <a:off x="1042666" y="2126164"/>
          <a:ext cx="540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350" y="45720"/>
              </a:lnTo>
            </a:path>
          </a:pathLst>
        </a:custGeom>
        <a:noFill/>
        <a:ln w="19050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99333" y="2158375"/>
        <a:ext cx="27017" cy="27017"/>
      </dsp:txXfrm>
    </dsp:sp>
    <dsp:sp modelId="{A8C8559A-3DEA-4195-852E-1BA24DE82703}">
      <dsp:nvSpPr>
        <dsp:cNvPr id="0" name=""/>
        <dsp:cNvSpPr/>
      </dsp:nvSpPr>
      <dsp:spPr>
        <a:xfrm>
          <a:off x="1042666" y="1142253"/>
          <a:ext cx="540350" cy="1029631"/>
        </a:xfrm>
        <a:custGeom>
          <a:avLst/>
          <a:gdLst/>
          <a:ahLst/>
          <a:cxnLst/>
          <a:rect l="0" t="0" r="0" b="0"/>
          <a:pathLst>
            <a:path>
              <a:moveTo>
                <a:pt x="0" y="1029631"/>
              </a:moveTo>
              <a:lnTo>
                <a:pt x="270175" y="1029631"/>
              </a:lnTo>
              <a:lnTo>
                <a:pt x="270175" y="0"/>
              </a:lnTo>
              <a:lnTo>
                <a:pt x="540350" y="0"/>
              </a:lnTo>
            </a:path>
          </a:pathLst>
        </a:custGeom>
        <a:noFill/>
        <a:ln w="19050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3771" y="1627998"/>
        <a:ext cx="58140" cy="58140"/>
      </dsp:txXfrm>
    </dsp:sp>
    <dsp:sp modelId="{76C59C24-7891-41CE-874D-9927F3603E56}">
      <dsp:nvSpPr>
        <dsp:cNvPr id="0" name=""/>
        <dsp:cNvSpPr/>
      </dsp:nvSpPr>
      <dsp:spPr>
        <a:xfrm rot="16200000">
          <a:off x="-1536830" y="1760032"/>
          <a:ext cx="4335289" cy="823704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Pharmacy</a:t>
          </a:r>
        </a:p>
      </dsp:txBody>
      <dsp:txXfrm>
        <a:off x="-1536830" y="1760032"/>
        <a:ext cx="4335289" cy="823704"/>
      </dsp:txXfrm>
    </dsp:sp>
    <dsp:sp modelId="{E376F896-0F09-4366-A7AC-17E7F678419D}">
      <dsp:nvSpPr>
        <dsp:cNvPr id="0" name=""/>
        <dsp:cNvSpPr/>
      </dsp:nvSpPr>
      <dsp:spPr>
        <a:xfrm>
          <a:off x="1583017" y="730400"/>
          <a:ext cx="4598733" cy="82370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Inventory Management</a:t>
          </a:r>
        </a:p>
      </dsp:txBody>
      <dsp:txXfrm>
        <a:off x="1583017" y="730400"/>
        <a:ext cx="4598733" cy="823704"/>
      </dsp:txXfrm>
    </dsp:sp>
    <dsp:sp modelId="{5C4B8B86-FC33-489D-AB93-D0F266FB611F}">
      <dsp:nvSpPr>
        <dsp:cNvPr id="0" name=""/>
        <dsp:cNvSpPr/>
      </dsp:nvSpPr>
      <dsp:spPr>
        <a:xfrm>
          <a:off x="1583017" y="1760032"/>
          <a:ext cx="4613620" cy="82370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Billing</a:t>
          </a:r>
        </a:p>
      </dsp:txBody>
      <dsp:txXfrm>
        <a:off x="1583017" y="1760032"/>
        <a:ext cx="4613620" cy="823704"/>
      </dsp:txXfrm>
    </dsp:sp>
    <dsp:sp modelId="{18791AB9-C28C-41A9-B49F-68D268166C90}">
      <dsp:nvSpPr>
        <dsp:cNvPr id="0" name=""/>
        <dsp:cNvSpPr/>
      </dsp:nvSpPr>
      <dsp:spPr>
        <a:xfrm>
          <a:off x="1583017" y="2789663"/>
          <a:ext cx="4628777" cy="82370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Drug</a:t>
          </a:r>
          <a:r>
            <a:rPr lang="en-US" sz="5000" kern="1200" dirty="0"/>
            <a:t> </a:t>
          </a:r>
          <a:r>
            <a:rPr lang="en-US" sz="3200" kern="1200" dirty="0"/>
            <a:t>Information</a:t>
          </a:r>
        </a:p>
      </dsp:txBody>
      <dsp:txXfrm>
        <a:off x="1583017" y="2789663"/>
        <a:ext cx="4628777" cy="823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DEB5-5048-440A-8A81-93923C4C7119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AAFFA-7580-4945-9E51-E9036B80D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1B06-BEC8-46F4-837B-937FBDBF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146851"/>
            <a:ext cx="7197726" cy="1579951"/>
          </a:xfrm>
        </p:spPr>
        <p:txBody>
          <a:bodyPr/>
          <a:lstStyle/>
          <a:p>
            <a:r>
              <a:rPr lang="en-US" b="1" dirty="0">
                <a:latin typeface="Bahnschrift" panose="020B0502040204020203" pitchFamily="34" charset="0"/>
              </a:rPr>
              <a:t>Pharmacy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A4D8C-22A8-41F1-8440-7DD1A8F23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72480"/>
            <a:ext cx="7197726" cy="1405467"/>
          </a:xfrm>
        </p:spPr>
        <p:txBody>
          <a:bodyPr>
            <a:noAutofit/>
          </a:bodyPr>
          <a:lstStyle/>
          <a:p>
            <a:r>
              <a:rPr lang="en-US" b="1" dirty="0"/>
              <a:t>Presented By: </a:t>
            </a:r>
            <a:r>
              <a:rPr lang="en-US" dirty="0" err="1"/>
              <a:t>Nekesh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(770321)</a:t>
            </a:r>
          </a:p>
          <a:p>
            <a:r>
              <a:rPr lang="en-US" dirty="0" err="1"/>
              <a:t>Nischal</a:t>
            </a:r>
            <a:r>
              <a:rPr lang="en-US" dirty="0"/>
              <a:t> </a:t>
            </a:r>
            <a:r>
              <a:rPr lang="en-US" dirty="0" err="1"/>
              <a:t>baidar</a:t>
            </a:r>
            <a:r>
              <a:rPr lang="en-US" dirty="0"/>
              <a:t>(770323)</a:t>
            </a:r>
          </a:p>
          <a:p>
            <a:r>
              <a:rPr lang="en-US" dirty="0"/>
              <a:t>Surag basukala(770346)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CC54B42-D8B4-44B3-B7A6-B3BEA0978BAD}"/>
              </a:ext>
            </a:extLst>
          </p:cNvPr>
          <p:cNvSpPr txBox="1">
            <a:spLocks/>
          </p:cNvSpPr>
          <p:nvPr/>
        </p:nvSpPr>
        <p:spPr>
          <a:xfrm>
            <a:off x="6924260" y="3840550"/>
            <a:ext cx="4235865" cy="418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Supervised by: Mahammad </a:t>
            </a:r>
            <a:r>
              <a:rPr lang="en-US" b="1" dirty="0" err="1"/>
              <a:t>humayoo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90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D3C00-770D-438B-AB70-8CF746760895}"/>
              </a:ext>
            </a:extLst>
          </p:cNvPr>
          <p:cNvSpPr txBox="1">
            <a:spLocks/>
          </p:cNvSpPr>
          <p:nvPr/>
        </p:nvSpPr>
        <p:spPr>
          <a:xfrm>
            <a:off x="675043" y="424934"/>
            <a:ext cx="10131425" cy="9330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9415" y="1030811"/>
            <a:ext cx="624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3. Entity Relationship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4042C-CF4A-4D20-B00D-A23690F5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4" y="1554031"/>
            <a:ext cx="7157192" cy="50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7A4C-2297-43A1-9461-D02684DF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Tools and Platforms Used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37B4699-F353-4B09-BE76-36241D762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350723"/>
              </p:ext>
            </p:extLst>
          </p:nvPr>
        </p:nvGraphicFramePr>
        <p:xfrm>
          <a:off x="5950634" y="2065867"/>
          <a:ext cx="4993200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168F67-C48B-4F60-97DC-AE7F2E370CE9}"/>
              </a:ext>
            </a:extLst>
          </p:cNvPr>
          <p:cNvSpPr txBox="1"/>
          <p:nvPr/>
        </p:nvSpPr>
        <p:spPr>
          <a:xfrm>
            <a:off x="685801" y="2229989"/>
            <a:ext cx="4716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Operating System Used Windows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Language Used HTML, CSS, JavaScript, PHP, MySQL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Software Used VS Code, XAMPP</a:t>
            </a:r>
          </a:p>
        </p:txBody>
      </p:sp>
    </p:spTree>
    <p:extLst>
      <p:ext uri="{BB962C8B-B14F-4D97-AF65-F5344CB8AC3E}">
        <p14:creationId xmlns:p14="http://schemas.microsoft.com/office/powerpoint/2010/main" val="269685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83884"/>
            <a:ext cx="10131425" cy="26020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CRUD operation of products through admin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Admin can remove user’s and review user’s 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User can order products, add to 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User can choose the method of payment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User can </a:t>
            </a:r>
            <a:r>
              <a:rPr lang="en-US" sz="2200"/>
              <a:t>checkout product </a:t>
            </a:r>
            <a:r>
              <a:rPr lang="en-US" sz="2200" dirty="0"/>
              <a:t>whenever he/</a:t>
            </a:r>
            <a:r>
              <a:rPr lang="en-US" sz="2200"/>
              <a:t>she wants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1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569AF4-DCE9-4DD0-9521-26D7A656D8F6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E8DD-5855-40A9-8B8E-0C0B1D51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64" y="1856317"/>
            <a:ext cx="8079271" cy="40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9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32B2C8-583B-4FE0-B49C-B4289A52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25" y="998537"/>
            <a:ext cx="9772750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CB70B-C5A1-4D64-9F42-AE4AEA0B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704850"/>
            <a:ext cx="943723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8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6DC8D-1541-41B0-9569-CA9A6D00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7" y="760899"/>
            <a:ext cx="9407525" cy="53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6446" y="1024126"/>
            <a:ext cx="9540398" cy="48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71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2881" y="709283"/>
            <a:ext cx="9261294" cy="52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CFE399-BCD2-46CD-BF97-75533477F328}"/>
              </a:ext>
            </a:extLst>
          </p:cNvPr>
          <p:cNvGrpSpPr/>
          <p:nvPr/>
        </p:nvGrpSpPr>
        <p:grpSpPr>
          <a:xfrm>
            <a:off x="1230892" y="395164"/>
            <a:ext cx="9722858" cy="6015161"/>
            <a:chOff x="1230892" y="395164"/>
            <a:chExt cx="9391601" cy="70702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30892" y="395164"/>
              <a:ext cx="9391600" cy="50912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5702FF-CD7A-4D62-B056-FF5C1D34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0893" y="5486399"/>
              <a:ext cx="9391600" cy="197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24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0769-7E91-4D5A-84AB-AE0E45384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70370"/>
            <a:ext cx="10344149" cy="3867150"/>
          </a:xfrm>
        </p:spPr>
        <p:txBody>
          <a:bodyPr>
            <a:noAutofit/>
          </a:bodyPr>
          <a:lstStyle/>
          <a:p>
            <a:r>
              <a:rPr lang="en-US" sz="2100" dirty="0"/>
              <a:t>Introduction</a:t>
            </a:r>
          </a:p>
          <a:p>
            <a:r>
              <a:rPr lang="en-US" sz="2100" dirty="0"/>
              <a:t>Key Features</a:t>
            </a:r>
          </a:p>
          <a:p>
            <a:r>
              <a:rPr lang="en-US" sz="2100" dirty="0"/>
              <a:t>Motivation</a:t>
            </a:r>
          </a:p>
          <a:p>
            <a:r>
              <a:rPr lang="en-US" sz="2100" dirty="0"/>
              <a:t>Objectives</a:t>
            </a:r>
          </a:p>
          <a:p>
            <a:r>
              <a:rPr lang="en-US" sz="2100" dirty="0"/>
              <a:t>Literature Review</a:t>
            </a:r>
          </a:p>
          <a:p>
            <a:r>
              <a:rPr lang="en-US" sz="2100" dirty="0"/>
              <a:t>Methodology</a:t>
            </a:r>
          </a:p>
          <a:p>
            <a:r>
              <a:rPr lang="en-US" sz="2100" dirty="0"/>
              <a:t>Tools and Platforms Used</a:t>
            </a:r>
          </a:p>
          <a:p>
            <a:r>
              <a:rPr lang="en-US" sz="2100" dirty="0"/>
              <a:t>Results and Discussion</a:t>
            </a:r>
          </a:p>
          <a:p>
            <a:r>
              <a:rPr lang="en-US" sz="2100" dirty="0"/>
              <a:t>Screenshots</a:t>
            </a:r>
          </a:p>
          <a:p>
            <a:r>
              <a:rPr lang="en-US" sz="2100" dirty="0"/>
              <a:t>Database Tables</a:t>
            </a:r>
          </a:p>
          <a:p>
            <a:r>
              <a:rPr lang="en-US" sz="2100" dirty="0"/>
              <a:t>Future Enhancements</a:t>
            </a:r>
          </a:p>
          <a:p>
            <a:r>
              <a:rPr lang="en-US" sz="2100" dirty="0"/>
              <a:t>Conclusion</a:t>
            </a:r>
          </a:p>
          <a:p>
            <a:endParaRPr lang="en-US" sz="21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3298E3-7FB1-4769-8810-12433D4D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86870"/>
            <a:ext cx="10131425" cy="1456267"/>
          </a:xfrm>
        </p:spPr>
        <p:txBody>
          <a:bodyPr/>
          <a:lstStyle/>
          <a:p>
            <a:pPr algn="ctr"/>
            <a:r>
              <a:rPr lang="en-US" b="1" dirty="0"/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1961449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12D26-6AF4-439A-93CA-1167A11A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81022"/>
            <a:ext cx="10159894" cy="50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15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08EC2-74EB-4F1C-8CF8-A7AEC52F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39926"/>
            <a:ext cx="10905051" cy="53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4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798262"/>
            <a:ext cx="10769324" cy="54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3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075" y="718218"/>
            <a:ext cx="10388624" cy="54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7315" y="798262"/>
            <a:ext cx="9552994" cy="54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8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9150" y="836344"/>
            <a:ext cx="10769324" cy="5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5066" y="836344"/>
            <a:ext cx="10657491" cy="5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2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569AF4-DCE9-4DD0-9521-26D7A656D8F6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Database and tables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0455" y="1534210"/>
            <a:ext cx="9782116" cy="47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579" y="907371"/>
            <a:ext cx="10596071" cy="50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5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664" y="1055601"/>
            <a:ext cx="10416875" cy="47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9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6F89-A227-48BD-A674-23E28483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04BFA7-5D8F-4B3C-B535-B18494464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478630"/>
              </p:ext>
            </p:extLst>
          </p:nvPr>
        </p:nvGraphicFramePr>
        <p:xfrm>
          <a:off x="5303521" y="2065867"/>
          <a:ext cx="8743783" cy="385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58A13C-EA2C-492D-B51E-E3BB526B17BA}"/>
              </a:ext>
            </a:extLst>
          </p:cNvPr>
          <p:cNvSpPr txBox="1">
            <a:spLocks/>
          </p:cNvSpPr>
          <p:nvPr/>
        </p:nvSpPr>
        <p:spPr>
          <a:xfrm>
            <a:off x="685801" y="1933345"/>
            <a:ext cx="6697638" cy="385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Software solution designed to automate various processes involved in the operation and management of a pharmacy or a retail pharmacy chain.</a:t>
            </a:r>
          </a:p>
          <a:p>
            <a:r>
              <a:rPr lang="en-US" sz="2200" dirty="0"/>
              <a:t>Following the CRUD operation our project is developed where the entities are Admin and User who doesn’t have equal access. </a:t>
            </a:r>
          </a:p>
          <a:p>
            <a:r>
              <a:rPr lang="en-US" sz="2200" dirty="0"/>
              <a:t>I</a:t>
            </a:r>
            <a:r>
              <a:rPr lang="en-US" sz="2200" b="0" i="0" dirty="0">
                <a:effectLst/>
              </a:rPr>
              <a:t>ntegrates multiple functions and provides a centralized platform for managing activities related to inventory control, sales, customer management, and administrative tasks.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4251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0663" y="1030188"/>
            <a:ext cx="9810673" cy="4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95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733" y="691726"/>
            <a:ext cx="6983142" cy="54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1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2AF9C-8137-44DA-9267-FE00344B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4558" y="769785"/>
            <a:ext cx="9533142" cy="50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42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10774992" cy="2353733"/>
          </a:xfrm>
        </p:spPr>
        <p:txBody>
          <a:bodyPr>
            <a:normAutofit lnSpcReduction="10000"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Integration with online wallets like E-</a:t>
            </a:r>
            <a:r>
              <a:rPr lang="en-US" sz="2200" dirty="0" err="1"/>
              <a:t>sewa</a:t>
            </a:r>
            <a:r>
              <a:rPr lang="en-US" sz="2200" dirty="0"/>
              <a:t>, Khalti, </a:t>
            </a:r>
            <a:r>
              <a:rPr lang="en-US" sz="2200" dirty="0" err="1"/>
              <a:t>etc</a:t>
            </a:r>
            <a:endParaRPr lang="en-US" sz="2200" dirty="0"/>
          </a:p>
          <a:p>
            <a:r>
              <a:rPr lang="en-US" sz="2200" dirty="0"/>
              <a:t>Responsive website for multiple screens</a:t>
            </a:r>
          </a:p>
          <a:p>
            <a:r>
              <a:rPr lang="en-US" sz="2200" dirty="0"/>
              <a:t>Secure surfing in our website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7983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1925619"/>
            <a:ext cx="10131425" cy="1828800"/>
          </a:xfrm>
        </p:spPr>
        <p:txBody>
          <a:bodyPr>
            <a:normAutofit/>
          </a:bodyPr>
          <a:lstStyle/>
          <a:p>
            <a:r>
              <a:rPr lang="en-US" sz="2200" dirty="0"/>
              <a:t>User friendly Pharmacy Management System</a:t>
            </a:r>
          </a:p>
          <a:p>
            <a:r>
              <a:rPr lang="en-US" sz="2200" dirty="0"/>
              <a:t>Visually appealing system</a:t>
            </a:r>
          </a:p>
          <a:p>
            <a:r>
              <a:rPr lang="en-US" sz="2200" dirty="0"/>
              <a:t>CRUD  operation of products through database</a:t>
            </a:r>
          </a:p>
          <a:p>
            <a:r>
              <a:rPr lang="en-US" sz="2200" dirty="0"/>
              <a:t>Reduction of manual workload</a:t>
            </a:r>
          </a:p>
        </p:txBody>
      </p:sp>
    </p:spTree>
    <p:extLst>
      <p:ext uri="{BB962C8B-B14F-4D97-AF65-F5344CB8AC3E}">
        <p14:creationId xmlns:p14="http://schemas.microsoft.com/office/powerpoint/2010/main" val="1987606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1F68-1835-4D7B-A8CA-6F93CD3F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74" y="2933048"/>
            <a:ext cx="5156482" cy="991903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268657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6F89-A227-48BD-A674-23E28483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36" y="-132522"/>
            <a:ext cx="10131425" cy="1456267"/>
          </a:xfrm>
        </p:spPr>
        <p:txBody>
          <a:bodyPr/>
          <a:lstStyle/>
          <a:p>
            <a:pPr algn="ctr"/>
            <a:r>
              <a:rPr lang="en-US" b="1" dirty="0"/>
              <a:t>KEY FEATURES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33FA8F-BEE0-0805-C25C-840E9E92E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906063"/>
              </p:ext>
            </p:extLst>
          </p:nvPr>
        </p:nvGraphicFramePr>
        <p:xfrm>
          <a:off x="2443370" y="1323745"/>
          <a:ext cx="6430756" cy="434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91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951" y="1785768"/>
            <a:ext cx="10517109" cy="3006365"/>
          </a:xfrm>
        </p:spPr>
        <p:txBody>
          <a:bodyPr>
            <a:noAutofit/>
          </a:bodyPr>
          <a:lstStyle/>
          <a:p>
            <a:r>
              <a:rPr lang="en-US" sz="2200" b="0" i="0" dirty="0">
                <a:effectLst/>
              </a:rPr>
              <a:t>To automate various tasks, such as prescription processing, inventory management, and billing</a:t>
            </a:r>
          </a:p>
          <a:p>
            <a:r>
              <a:rPr lang="en-US" sz="2200" b="0" i="0" dirty="0">
                <a:effectLst/>
              </a:rPr>
              <a:t>To reduces manual errors, speed up the process, and improves overall product management</a:t>
            </a:r>
          </a:p>
          <a:p>
            <a:r>
              <a:rPr lang="en-US" sz="2200" dirty="0"/>
              <a:t>To Improve the efficiency of product storing and updating data</a:t>
            </a:r>
          </a:p>
          <a:p>
            <a:r>
              <a:rPr lang="en-US" sz="2200" dirty="0"/>
              <a:t>To provide accurate and up-to-date information of products</a:t>
            </a:r>
          </a:p>
          <a:p>
            <a:r>
              <a:rPr lang="en-US" sz="2200" dirty="0"/>
              <a:t>To keep up with the changing needs and advancements in education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14601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07285"/>
            <a:ext cx="10131425" cy="1757082"/>
          </a:xfrm>
        </p:spPr>
        <p:txBody>
          <a:bodyPr>
            <a:normAutofit/>
          </a:bodyPr>
          <a:lstStyle/>
          <a:p>
            <a:r>
              <a:rPr lang="en-US" sz="2200" dirty="0"/>
              <a:t>Develop user friendly Management System</a:t>
            </a:r>
          </a:p>
          <a:p>
            <a:r>
              <a:rPr lang="en-US" sz="2200" dirty="0"/>
              <a:t>Provide easy and efficient access to drugs for patients around the world.</a:t>
            </a:r>
          </a:p>
          <a:p>
            <a:r>
              <a:rPr lang="en-US" sz="2200" dirty="0"/>
              <a:t>Reduce manual workload</a:t>
            </a:r>
          </a:p>
        </p:txBody>
      </p:sp>
    </p:spTree>
    <p:extLst>
      <p:ext uri="{BB962C8B-B14F-4D97-AF65-F5344CB8AC3E}">
        <p14:creationId xmlns:p14="http://schemas.microsoft.com/office/powerpoint/2010/main" val="66232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2344815"/>
            <a:ext cx="4907278" cy="1229959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Inspired by </a:t>
            </a:r>
            <a:r>
              <a:rPr lang="en-US" sz="2200" dirty="0" err="1"/>
              <a:t>NepMeds</a:t>
            </a:r>
            <a:r>
              <a:rPr lang="en-US" sz="2200" dirty="0"/>
              <a:t> online pharmacy</a:t>
            </a:r>
          </a:p>
          <a:p>
            <a:r>
              <a:rPr lang="en-US" sz="2200" dirty="0"/>
              <a:t>Some more inspirations are </a:t>
            </a:r>
            <a:r>
              <a:rPr lang="en-US" sz="2200" dirty="0" err="1"/>
              <a:t>Netmeds</a:t>
            </a:r>
            <a:r>
              <a:rPr lang="en-US" sz="2200" dirty="0"/>
              <a:t>, </a:t>
            </a:r>
            <a:r>
              <a:rPr lang="en-US" sz="2200" dirty="0" err="1"/>
              <a:t>ePharmacy</a:t>
            </a:r>
            <a:r>
              <a:rPr lang="en-US" sz="2200" dirty="0"/>
              <a:t>, </a:t>
            </a:r>
            <a:r>
              <a:rPr lang="en-US" sz="2200" dirty="0" err="1"/>
              <a:t>Pharmeasy</a:t>
            </a:r>
            <a:r>
              <a:rPr lang="en-US" sz="2200" dirty="0"/>
              <a:t>, and </a:t>
            </a:r>
            <a:r>
              <a:rPr lang="en-US" sz="2200" dirty="0" err="1"/>
              <a:t>Medlife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endParaRPr lang="en-US" sz="2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D8C1DD-4270-7E09-35F3-0E0D63625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430807"/>
            <a:ext cx="5834594" cy="3274759"/>
          </a:xfrm>
        </p:spPr>
      </p:pic>
    </p:spTree>
    <p:extLst>
      <p:ext uri="{BB962C8B-B14F-4D97-AF65-F5344CB8AC3E}">
        <p14:creationId xmlns:p14="http://schemas.microsoft.com/office/powerpoint/2010/main" val="300575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FA06-451D-4B9C-BC48-1E11D16A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51571"/>
          </a:xfrm>
        </p:spPr>
        <p:txBody>
          <a:bodyPr/>
          <a:lstStyle/>
          <a:p>
            <a:pPr algn="ctr"/>
            <a:r>
              <a:rPr lang="en-US" b="1" dirty="0"/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924" y="1665492"/>
            <a:ext cx="426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1. Generic Model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66" y="2301136"/>
            <a:ext cx="7614454" cy="406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61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D3C00-770D-438B-AB70-8CF746760895}"/>
              </a:ext>
            </a:extLst>
          </p:cNvPr>
          <p:cNvSpPr txBox="1">
            <a:spLocks/>
          </p:cNvSpPr>
          <p:nvPr/>
        </p:nvSpPr>
        <p:spPr>
          <a:xfrm>
            <a:off x="675043" y="424934"/>
            <a:ext cx="10131425" cy="9330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METHODOLOGY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1" y="1357982"/>
            <a:ext cx="426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2. Context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BE549-9281-4ED6-986E-5E339C95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2339267"/>
            <a:ext cx="8707065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8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742</TotalTime>
  <Words>368</Words>
  <Application>Microsoft Office PowerPoint</Application>
  <PresentationFormat>Widescreen</PresentationFormat>
  <Paragraphs>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Bahnschrift</vt:lpstr>
      <vt:lpstr>Calibri</vt:lpstr>
      <vt:lpstr>Calibri Light</vt:lpstr>
      <vt:lpstr>Celestial</vt:lpstr>
      <vt:lpstr>Pharmacy management system</vt:lpstr>
      <vt:lpstr>Topics Covered</vt:lpstr>
      <vt:lpstr>Introduction</vt:lpstr>
      <vt:lpstr>KEY FEATURES</vt:lpstr>
      <vt:lpstr>Motivation</vt:lpstr>
      <vt:lpstr>ObjectiveS</vt:lpstr>
      <vt:lpstr>Literature Review</vt:lpstr>
      <vt:lpstr>METHODOLOGY</vt:lpstr>
      <vt:lpstr>PowerPoint Presentation</vt:lpstr>
      <vt:lpstr>PowerPoint Presentation</vt:lpstr>
      <vt:lpstr>Tools and Platforms Used</vt:lpstr>
      <vt:lpstr>Results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</vt:lpstr>
      <vt:lpstr>CONCLUSION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Information System</dc:title>
  <dc:creator>Nischal Baidar</dc:creator>
  <cp:lastModifiedBy>Surag basukala</cp:lastModifiedBy>
  <cp:revision>116</cp:revision>
  <dcterms:created xsi:type="dcterms:W3CDTF">2022-12-04T05:28:56Z</dcterms:created>
  <dcterms:modified xsi:type="dcterms:W3CDTF">2023-06-23T04:59:38Z</dcterms:modified>
</cp:coreProperties>
</file>